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302C3-3C83-4A74-B1A1-EF4F800B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7F63CF-969B-4ED5-BFC4-5B41A3A5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EF3F-F105-4540-929D-7C8C948CC955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A7BDAE-0880-4C12-81D6-5D4F8720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6CCA1-0883-4D0B-9BE6-55115653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21CE5-F996-4E76-BEFB-AD85B5A01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84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D9A142-66E6-4319-BC30-BD8B918F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3AED05-1A91-40D0-BC0D-BAE6B6E8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1E507-84D9-4899-8517-257E384B4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EF3F-F105-4540-929D-7C8C948CC955}" type="datetimeFigureOut">
              <a:rPr lang="zh-CN" altLang="en-US" smtClean="0"/>
              <a:t>2021/12/20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DC6E5-2DA0-439D-A1AE-9812127E7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76F8A0-BA04-4078-8FB0-795C8D26D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21CE5-F996-4E76-BEFB-AD85B5A014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0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08AEA1-9028-4316-9AA9-69277CBBB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12FD30-1B8E-40C3-97AC-C4B8B3E35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E93D92-E386-4A26-8A17-50C591DE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/>
              <a:t>2、关系运算符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1C371-7741-43BB-BC1D-E0040B3C2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103437-241C-4098-96AC-34A333A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3600" b="1">
              <a:solidFill>
                <a:srgbClr val="3333CC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47737B-3B9D-41F9-8647-1D4497B8FF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4834"/>
      </p:ext>
    </p:extLst>
  </p:cSld>
  <p:clrMapOvr>
    <a:masterClrMapping/>
  </p:clrMapOvr>
  <p:transition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18F87F-FAB9-4E2E-9022-4C49C1B9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 b="1"/>
              <a:t>3.逻辑运算符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5E5AD2-DFC8-4DA3-8D7C-D9BD58973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606387-F0BB-4FBC-B547-2711F21B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>
                <a:solidFill>
                  <a:srgbClr val="3333CC"/>
                </a:solidFill>
              </a:rPr>
              <a:t>例：分析下列程序的输出结果</a:t>
            </a:r>
            <a:endParaRPr lang="en-US" altLang="zh-CN" sz="2400" b="1">
              <a:solidFill>
                <a:srgbClr val="BA5C7B"/>
              </a:solidFill>
              <a:latin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E6B086-3C7C-4445-914C-0916AABEA4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932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6200D1-38F3-4BA6-B112-40A32279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 b="1"/>
              <a:t>4、位运算：逻辑位运算和移位运算</a:t>
            </a:r>
            <a:endParaRPr lang="zh-CN" altLang="en-US" sz="25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F2B2C-97B0-4D58-BD92-A694096080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8AA899-31D6-4676-B096-292559A8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逻辑位运算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8D6E9-A331-4A43-A74A-BFDC30F34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DDFBA0-6E96-4E11-8A27-37DC826F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位运算的技巧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46F5D-29EC-4214-B320-9B61FE8316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23E79D-36D0-4C46-B507-6F729784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0A292D-9C49-41EB-8628-8C9A98137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5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EC99D5-4B91-4A04-8212-DA30D2F8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/>
              <a:t>移位运算符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C85139-8F40-4B65-AD51-336E7C7381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3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707A78-3315-43C5-A943-7B0A50CE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22E96-91CA-491C-8DAB-CA2763C0B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2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EF4F86-DAFD-439F-8DE9-95E82E5D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3.2 </a:t>
            </a:r>
            <a:r>
              <a:rPr lang="en-US" altLang="zh-CN">
                <a:solidFill>
                  <a:schemeClr val="tx1"/>
                </a:solidFill>
              </a:rPr>
              <a:t>java</a:t>
            </a:r>
            <a:r>
              <a:rPr lang="zh-CN" altLang="en-US">
                <a:solidFill>
                  <a:schemeClr val="tx1"/>
                </a:solidFill>
              </a:rPr>
              <a:t>中的运算符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8672F-7964-499C-815B-E604C7272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3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9DB60-16F2-4262-A14F-790BF509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EBAF11-58FA-4F2B-9CFE-8EA6321F32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2A6133-A48A-4FED-90B4-90AFAB93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55832-FC29-4689-88A8-257468665E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1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B3B2F0-3BFE-4DAB-AF84-C5309746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000"/>
              <a:t>移位运算的注意事项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EF9B03-E1E4-4CF4-B2CC-7E77D7982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AEE843-62D3-4AB6-8BE0-9BB55130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22CC00-F959-4DA0-A7E0-7A98483B9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5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7D021C-4AA0-4B0D-9667-3E1DCB43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 b="1"/>
              <a:t>5、赋值运算符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ECA680-98CB-4E5E-97BC-F597A7DD6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8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4F5DD8-6998-49CA-8C03-1B011301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 b="1"/>
              <a:t>其他运算符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8D36D9-C340-43A5-A3E1-89513CD5A5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2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5C12D2-574B-4B22-874E-8ED2A05C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2B0733-EB0F-42C6-9ED5-D9BC1F15D4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2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851517-1F6B-4774-BE33-6ADE2402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>
                <a:solidFill>
                  <a:srgbClr val="3333CC"/>
                </a:solidFill>
                <a:latin typeface="华文中宋" pitchFamily="2" charset="-122"/>
                <a:ea typeface="华文中宋" pitchFamily="2" charset="-122"/>
              </a:rPr>
              <a:t>优先级总结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76875-1900-4063-8E71-18F08AE64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2993"/>
      </p:ext>
    </p:extLst>
  </p:cSld>
  <p:clrMapOvr>
    <a:masterClrMapping/>
  </p:clrMapOvr>
  <p:transition>
    <p:cover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14FFF3-C1E6-40C8-A95E-D0CCBCDE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solidFill>
                  <a:schemeClr val="tx1"/>
                </a:solidFill>
                <a:ea typeface="华文中宋" pitchFamily="2" charset="-122"/>
              </a:rPr>
              <a:t>2.6  </a:t>
            </a:r>
            <a:r>
              <a:rPr lang="zh-CN" altLang="en-US" sz="2500">
                <a:solidFill>
                  <a:schemeClr val="tx1"/>
                </a:solidFill>
                <a:ea typeface="华文中宋" pitchFamily="2" charset="-122"/>
              </a:rPr>
              <a:t>常用数学工具包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37EF6-4DBD-45B4-9139-67A8A6AEF9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1039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6ED8FD-C33F-447F-B0FE-1FA94F9D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300">
                <a:solidFill>
                  <a:schemeClr val="tx1"/>
                </a:solidFill>
              </a:rPr>
              <a:t>2.6.2  </a:t>
            </a:r>
            <a:r>
              <a:rPr lang="zh-CN" altLang="en-US" sz="2300">
                <a:solidFill>
                  <a:schemeClr val="tx1"/>
                </a:solidFill>
              </a:rPr>
              <a:t>常用数学函数</a:t>
            </a:r>
            <a:endParaRPr lang="zh-CN" altLang="en-US" sz="340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BE948-8795-4D60-B460-1422E8A985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71100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AE4F95-97DB-4D9F-9B03-24BCEA7E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8757B-B56B-4447-B8A2-24491ADD2E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B5C1B2-5539-4BAD-ADA6-E20BEE31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100">
                <a:latin typeface="华文中宋" pitchFamily="2" charset="-122"/>
                <a:ea typeface="华文中宋" pitchFamily="2" charset="-122"/>
              </a:rPr>
              <a:t>2. </a:t>
            </a:r>
            <a:r>
              <a:rPr lang="zh-CN" altLang="en-US" sz="2100">
                <a:latin typeface="华文中宋" pitchFamily="2" charset="-122"/>
                <a:ea typeface="华文中宋" pitchFamily="2" charset="-122"/>
              </a:rPr>
              <a:t>舍入类函数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2618F-3940-4199-9F72-0163D7B79F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91495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566694-89CA-4C43-9814-D66DD13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latin typeface="华文中宋" pitchFamily="2" charset="-122"/>
                <a:ea typeface="华文中宋" pitchFamily="2" charset="-122"/>
              </a:rPr>
              <a:t>3. </a:t>
            </a:r>
            <a:r>
              <a:rPr lang="zh-CN" altLang="en-US" sz="2500">
                <a:latin typeface="华文中宋" pitchFamily="2" charset="-122"/>
                <a:ea typeface="华文中宋" pitchFamily="2" charset="-122"/>
              </a:rPr>
              <a:t>三角函数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1EC2A7-77F1-4E13-A20B-25DC0D891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12413"/>
      </p:ext>
    </p:extLst>
  </p:cSld>
  <p:clrMapOvr>
    <a:masterClrMapping/>
  </p:clrMapOvr>
  <p:transition>
    <p:pull dir="l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BFA67E-E333-41E0-9AC5-A99C52BD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latin typeface="华文中宋" pitchFamily="2" charset="-122"/>
                <a:ea typeface="华文中宋" pitchFamily="2" charset="-122"/>
              </a:rPr>
              <a:t>4. </a:t>
            </a:r>
            <a:r>
              <a:rPr lang="zh-CN" altLang="en-US" sz="2500">
                <a:latin typeface="华文中宋" pitchFamily="2" charset="-122"/>
                <a:ea typeface="华文中宋" pitchFamily="2" charset="-122"/>
              </a:rPr>
              <a:t>其它类函数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7C6B4-24A5-4F11-8568-6C3603035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8450"/>
      </p:ext>
    </p:extLst>
  </p:cSld>
  <p:clrMapOvr>
    <a:masterClrMapping/>
  </p:clrMapOvr>
  <p:transition spd="med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5FBBB9-58E6-4FEA-92C4-3ED168D7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B8DE5F-082D-4E5F-B2C0-DC05AA922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8B0AC0-D679-466F-88F4-F672CC4A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5C699E-7D87-4DDE-BC5A-488E1E7213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9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72AF2A-E12C-4381-8C17-A510E076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BB26A-645C-48B9-B5BE-1EEBA0C6FF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AD8071-B4AD-42AD-AFF1-536E640A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000"/>
              <a:t>/ %</a:t>
            </a:r>
            <a:r>
              <a:rPr lang="zh-CN" altLang="en-US" sz="3000"/>
              <a:t>小数运算和整数运算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2A6DFF-E4EE-4298-B4F3-B0D5BC45C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C60741-0278-4E70-AC74-7C178008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浮点运算注意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1F7B0-BB6B-408E-968A-90626621E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6CA48C-E834-4E88-A8C6-A8E8DDB5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500" b="1"/>
              <a:t>算术运算符的技巧 ： </a:t>
            </a:r>
            <a:r>
              <a:rPr lang="en-US" altLang="zh-CN" sz="2500" b="1"/>
              <a:t>/ </a:t>
            </a:r>
            <a:r>
              <a:rPr lang="zh-CN" altLang="en-US" sz="2500" b="1"/>
              <a:t>和 </a:t>
            </a:r>
            <a:r>
              <a:rPr lang="en-US" altLang="zh-CN" sz="2500" b="1"/>
              <a:t>%</a:t>
            </a:r>
            <a:endParaRPr lang="zh-CN" altLang="en-US" sz="25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B227BE-AA15-448B-B3B8-EFB1CB301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全屏显示(4:3)</PresentationFormat>
  <Paragraphs>20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等线 Light</vt:lpstr>
      <vt:lpstr>华文中宋</vt:lpstr>
      <vt:lpstr>Arial</vt:lpstr>
      <vt:lpstr>Office 主题​​</vt:lpstr>
      <vt:lpstr>PowerPoint 演示文稿</vt:lpstr>
      <vt:lpstr>3.2 java中的运算符</vt:lpstr>
      <vt:lpstr>PowerPoint 演示文稿</vt:lpstr>
      <vt:lpstr>PowerPoint 演示文稿</vt:lpstr>
      <vt:lpstr>PowerPoint 演示文稿</vt:lpstr>
      <vt:lpstr>PowerPoint 演示文稿</vt:lpstr>
      <vt:lpstr>/ %小数运算和整数运算</vt:lpstr>
      <vt:lpstr>浮点运算注意</vt:lpstr>
      <vt:lpstr>算术运算符的技巧 ： / 和 %</vt:lpstr>
      <vt:lpstr>2、关系运算符</vt:lpstr>
      <vt:lpstr>PowerPoint 演示文稿</vt:lpstr>
      <vt:lpstr>3.逻辑运算符</vt:lpstr>
      <vt:lpstr>例：分析下列程序的输出结果</vt:lpstr>
      <vt:lpstr>4、位运算：逻辑位运算和移位运算</vt:lpstr>
      <vt:lpstr>逻辑位运算</vt:lpstr>
      <vt:lpstr>位运算的技巧</vt:lpstr>
      <vt:lpstr>PowerPoint 演示文稿</vt:lpstr>
      <vt:lpstr>移位运算符</vt:lpstr>
      <vt:lpstr>PowerPoint 演示文稿</vt:lpstr>
      <vt:lpstr>PowerPoint 演示文稿</vt:lpstr>
      <vt:lpstr>PowerPoint 演示文稿</vt:lpstr>
      <vt:lpstr>移位运算的注意事项</vt:lpstr>
      <vt:lpstr>PowerPoint 演示文稿</vt:lpstr>
      <vt:lpstr>5、赋值运算符</vt:lpstr>
      <vt:lpstr>其他运算符</vt:lpstr>
      <vt:lpstr>PowerPoint 演示文稿</vt:lpstr>
      <vt:lpstr>优先级总结</vt:lpstr>
      <vt:lpstr>2.6  常用数学工具包</vt:lpstr>
      <vt:lpstr>2.6.2  常用数学函数</vt:lpstr>
      <vt:lpstr>2. 舍入类函数</vt:lpstr>
      <vt:lpstr>3. 三角函数</vt:lpstr>
      <vt:lpstr>4. 其它类函数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CUMT</cp:lastModifiedBy>
  <cp:revision>1</cp:revision>
  <dcterms:created xsi:type="dcterms:W3CDTF">2021-12-20T06:22:50Z</dcterms:created>
  <dcterms:modified xsi:type="dcterms:W3CDTF">2021-12-20T06:22:50Z</dcterms:modified>
</cp:coreProperties>
</file>